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/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presProps" Target="presProps.xml"/>
 <Relationship Id="rId8" Type="http://schemas.openxmlformats.org/officeDocument/2006/relationships/viewProps" Target="viewProps.xml"/>
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hppowerpoint_logo1.gif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hppowerpoint_logo2.gif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hppowerpoint_logo3.gif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hppowerpoint_logo4.gif"/>
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810250" cy="5715000"/>
          <a:chOff x="95250" y="95250"/>
          <a:chExt cx="5810250" cy="571500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 rot="0">
            <a:off x="95250" y="3810000"/>
            <a:ext cx="5715000" cy="1905000"/>
          </a:xfrm>
          <a:prstGeom prst="rect"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/>
            <a:r>
              <a:rPr b="true" i="false" strike="noStrike" sz="2800" u="none">
                <a:solidFill>
                  <a:srgbClr val="000000"/>
                </a:solidFill>
                <a:latin typeface="Calibri"/>
              </a:rPr>
              <a:t><![CDATA[Introduction to]]></a:t>
            </a:r>
            <a:br/>
            <a:r>
              <a:rPr b="true" i="false" strike="noStrike" sz="6000" u="none">
                <a:solidFill>
                  <a:srgbClr val="000000"/>
                </a:solidFill>
                <a:latin typeface="Calibri"/>
              </a:rPr>
              <a:t><![CDATA[PHPPresentation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 rot="0">
            <a:off x="95250" y="476250"/>
            <a:ext cx="8858250" cy="952500"/>
          </a:xfrm>
          <a:prstGeom prst="rect"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/>
            <a:r>
              <a:rPr b="true" i="false" strike="noStrike" sz="4800" u="none">
                <a:solidFill>
                  <a:srgbClr val="000000"/>
                </a:solidFill>
                <a:latin typeface="Calibri"/>
              </a:rPr>
              <a:t><![CDATA[What is PHPPresentation?]]>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95250" y="1238250"/>
            <a:ext cx="8858250" cy="5715000"/>
          </a:xfrm>
          <a:prstGeom prst="rect"/>
        </p:spPr>
        <p:txBody>
          <a:bodyPr rtlCol="0" bIns="45720" lIns="91440" rIns="91440" tIns="45720">
            <a:spAutoFit/>
          </a:bodyPr>
          <a:lstStyle/>
          <a:p>
            <a:pPr algn="l" fontAlgn="base" marL="238125" marR="0" indent="-238125" lvl="0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A class library]]></a:t>
            </a:r>
          </a:p>
          <a:p>
            <a:pPr algn="l" fontAlgn="base" marL="238125" marR="0" indent="-238125" lvl="0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Written in PHP]]></a:t>
            </a:r>
          </a:p>
          <a:p>
            <a:pPr algn="l" fontAlgn="base" marL="238125" marR="0" indent="-238125" lvl="0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Representing a presentation]]></a:t>
            </a:r>
          </a:p>
          <a:p>
            <a:pPr algn="l" fontAlgn="base" marL="238125" marR="0" indent="-238125" lvl="0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 rot="0">
            <a:off x="95250" y="476250"/>
            <a:ext cx="8858250" cy="952500"/>
          </a:xfrm>
          <a:prstGeom prst="rect"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/>
            <a:r>
              <a:rPr b="true" i="false" strike="noStrike" sz="4800" u="none">
                <a:solidFill>
                  <a:srgbClr val="000000"/>
                </a:solidFill>
                <a:latin typeface="Calibri"/>
              </a:rPr>
              <a:t><![CDATA[What's the point?]]>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95250" y="1238250"/>
            <a:ext cx="8858250" cy="5715000"/>
          </a:xfrm>
          <a:prstGeom prst="rect"/>
        </p:spPr>
        <p:txBody>
          <a:bodyPr rtlCol="0" bIns="45720" lIns="91440" rIns="91440" tIns="45720">
            <a:spAutoFit/>
          </a:bodyPr>
          <a:lstStyle/>
          <a:p>
            <a:pPr algn="l" fontAlgn="base" marL="238125" marR="0" indent="-238125" lvl="0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Generate slide decks]]></a:t>
            </a:r>
          </a:p>
          <a:p>
            <a:pPr algn="l" fontAlgn="base" marL="714375" marR="0" indent="-238125" lvl="1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Represent business data]]></a:t>
            </a:r>
          </a:p>
          <a:p>
            <a:pPr algn="l" fontAlgn="base" marL="714375" marR="0" indent="-238125" lvl="1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Show a family slide show]]></a:t>
            </a:r>
          </a:p>
          <a:p>
            <a:pPr algn="l" fontAlgn="base" marL="714375" marR="0" indent="-238125" lvl="1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...]]></a:t>
            </a:r>
          </a:p>
          <a:p>
            <a:pPr algn="l" fontAlgn="base" marL="238125" marR="0" indent="-238125" lvl="0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Export these to different formats]]></a:t>
            </a:r>
          </a:p>
          <a:p>
            <a:pPr algn="l" fontAlgn="base" marL="714375" marR="0" indent="-238125" lvl="1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PHPPresentation 2007]]></a:t>
            </a:r>
          </a:p>
          <a:p>
            <a:pPr algn="l" fontAlgn="base" marL="714375" marR="0" indent="-238125" lvl="1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Serialized]]></a:t>
            </a:r>
          </a:p>
          <a:p>
            <a:pPr algn="l" fontAlgn="base" marL="714375" marR="0" indent="-238125" lvl="1">
              <a:buFont typeface="Calibri"/>
              <a:buChar char="-"/>
            </a:pPr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... (more to come) ..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 rot="0">
            <a:off x="95250" y="476250"/>
            <a:ext cx="8858250" cy="952500"/>
          </a:xfrm>
          <a:prstGeom prst="rect"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/>
            <a:r>
              <a:rPr b="true" i="false" strike="noStrike" sz="4800" u="none">
                <a:solidFill>
                  <a:srgbClr val="000000"/>
                </a:solidFill>
                <a:latin typeface="Calibri"/>
              </a:rPr>
              <a:t><![CDATA[Need more info?]]>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95250" y="1238250"/>
            <a:ext cx="8858250" cy="5715000"/>
          </a:xfrm>
          <a:prstGeom prst="rect"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/>
            <a:r>
              <a:rPr b="false" i="false" strike="noStrike" sz="3600" u="none">
                <a:solidFill>
                  <a:srgbClr val="000000"/>
                </a:solidFill>
                <a:latin typeface="Calibri"/>
              </a:rPr>
              <a:t><![CDATA[Check the project site on GitHub:]]></a:t>
            </a:r>
            <a:br/>
            <a:r>
              <a:rPr b="false" i="false" strike="noStrike" sz="3200" u="none">
                <a:solidFill>
                  <a:srgbClr val="000000"/>
                </a:solidFill>
                <a:latin typeface="Calibri"/>
                <a:hlinkClick r:id="rId3" tooltip="PHPPresentation"/>
              </a:rPr>
              <a:t><![CDATA[https://github.com/PHPOffice/PHPPresentation/]]>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/>
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2015-07-08T11:58:43Z</dcterms:created>
  <dcterms:modified xsi:type="dcterms:W3CDTF">2015-07-08T11:58:43Z</dcterms:modified>
  <dc:title>Sample 02 Title</dc:title>
  <dc:description>Sample 02 Description</dc:description>
  <dc:subject>Sample 02 Subject</dc:subject>
  <cp:keywords>office 2007 openxml libreoffice odt php</cp:keywords>
  <cp:category>Sample Category</cp:category>
</cp:coreProperties>
</file>